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</p:sldMasterIdLst>
  <p:notesMasterIdLst>
    <p:notesMasterId r:id="rId42"/>
  </p:notesMasterIdLst>
  <p:sldIdLst>
    <p:sldId id="332" r:id="rId4"/>
    <p:sldId id="333" r:id="rId5"/>
    <p:sldId id="334" r:id="rId6"/>
    <p:sldId id="341" r:id="rId7"/>
    <p:sldId id="342" r:id="rId8"/>
    <p:sldId id="346" r:id="rId9"/>
    <p:sldId id="347" r:id="rId10"/>
    <p:sldId id="348" r:id="rId11"/>
    <p:sldId id="350" r:id="rId12"/>
    <p:sldId id="351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1" r:id="rId21"/>
    <p:sldId id="363" r:id="rId22"/>
    <p:sldId id="291" r:id="rId23"/>
    <p:sldId id="297" r:id="rId24"/>
    <p:sldId id="298" r:id="rId25"/>
    <p:sldId id="299" r:id="rId26"/>
    <p:sldId id="301" r:id="rId27"/>
    <p:sldId id="302" r:id="rId28"/>
    <p:sldId id="303" r:id="rId29"/>
    <p:sldId id="305" r:id="rId30"/>
    <p:sldId id="307" r:id="rId31"/>
    <p:sldId id="311" r:id="rId32"/>
    <p:sldId id="313" r:id="rId33"/>
    <p:sldId id="316" r:id="rId34"/>
    <p:sldId id="318" r:id="rId35"/>
    <p:sldId id="320" r:id="rId36"/>
    <p:sldId id="322" r:id="rId37"/>
    <p:sldId id="324" r:id="rId38"/>
    <p:sldId id="326" r:id="rId39"/>
    <p:sldId id="328" r:id="rId40"/>
    <p:sldId id="330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68" autoAdjust="0"/>
  </p:normalViewPr>
  <p:slideViewPr>
    <p:cSldViewPr snapToGrid="0" showGuides="1">
      <p:cViewPr varScale="1">
        <p:scale>
          <a:sx n="59" d="100"/>
          <a:sy n="59" d="100"/>
        </p:scale>
        <p:origin x="9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723B8-FD36-4BF6-8ECC-ECEB08E007C6}" type="datetimeFigureOut">
              <a:rPr lang="zh-CN" altLang="en-US" smtClean="0"/>
              <a:t>2021/1/23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5F917-68FD-4A5A-B142-9EFEA5FF90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2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950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07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91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491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2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81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57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87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346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因有忧患而得以生存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因沉迷安乐而衰亡。生于忧患：忧患使人谋求生存。死于安乐：安逸享乐使人死亡。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7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53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  <a:cs typeface="Kaiti SC Regula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238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616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77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311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因有忧患而得以生存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因沉迷安乐而衰亡。生于忧患：忧患使人谋求生存。死于安乐：安逸享乐使人死亡。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83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622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遇到的天时和太平时期相同，可是遭到的灾祸却与太平时期大不相同，这不能埋怨天，事物的规律就是这样。所以说，明辨了自然界的规律和人应采取的行动，就可以称得上圣人了。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002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9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781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1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44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10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35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86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98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07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912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25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049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071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565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9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76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32710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95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395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3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771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487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7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31857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19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35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72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42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423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82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25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86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82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4" r:id="rId5"/>
    <p:sldLayoutId id="2147483675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72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50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78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71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58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5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25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8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23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62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1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3148" y="196334"/>
            <a:ext cx="2089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Helvetica Neue For Number"/>
              </a:rPr>
              <a:t>13.1</a:t>
            </a:r>
            <a:r>
              <a:rPr lang="zh-CN" altLang="en-US" sz="1100" dirty="0">
                <a:latin typeface="Helvetica Neue For Number"/>
              </a:rPr>
              <a:t>第一节 介词的定义及特点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288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3148" y="196334"/>
            <a:ext cx="2089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Helvetica Neue For Number"/>
              </a:rPr>
              <a:t>13.1</a:t>
            </a:r>
            <a:r>
              <a:rPr lang="zh-CN" altLang="en-US" sz="1100" dirty="0">
                <a:latin typeface="Helvetica Neue For Number"/>
              </a:rPr>
              <a:t>第一节 介词的定义及特点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7908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0286" y="187236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latin typeface="Helvetica Neue For Number"/>
              </a:rPr>
              <a:t>13.2.1</a:t>
            </a:r>
            <a:r>
              <a:rPr lang="zh-CN" altLang="en-US" sz="1050" dirty="0">
                <a:latin typeface="Helvetica Neue For Number"/>
              </a:rPr>
              <a:t>一、于（於、乎）</a:t>
            </a:r>
          </a:p>
        </p:txBody>
      </p:sp>
    </p:spTree>
    <p:extLst>
      <p:ext uri="{BB962C8B-B14F-4D97-AF65-F5344CB8AC3E}">
        <p14:creationId xmlns:p14="http://schemas.microsoft.com/office/powerpoint/2010/main" val="225765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0286" y="187236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latin typeface="Helvetica Neue For Number"/>
              </a:rPr>
              <a:t>13.2.2</a:t>
            </a:r>
            <a:r>
              <a:rPr lang="zh-CN" altLang="en-US" sz="1050" dirty="0">
                <a:latin typeface="Helvetica Neue For Number"/>
              </a:rPr>
              <a:t>二、以</a:t>
            </a:r>
          </a:p>
        </p:txBody>
      </p:sp>
    </p:spTree>
    <p:extLst>
      <p:ext uri="{BB962C8B-B14F-4D97-AF65-F5344CB8AC3E}">
        <p14:creationId xmlns:p14="http://schemas.microsoft.com/office/powerpoint/2010/main" val="1403359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0286" y="187236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latin typeface="Helvetica Neue For Number"/>
              </a:rPr>
              <a:t>13.2.3</a:t>
            </a:r>
            <a:r>
              <a:rPr lang="zh-CN" altLang="en-US" sz="1050" dirty="0">
                <a:latin typeface="Helvetica Neue For Number"/>
              </a:rPr>
              <a:t>三、为</a:t>
            </a:r>
          </a:p>
        </p:txBody>
      </p:sp>
    </p:spTree>
    <p:extLst>
      <p:ext uri="{BB962C8B-B14F-4D97-AF65-F5344CB8AC3E}">
        <p14:creationId xmlns:p14="http://schemas.microsoft.com/office/powerpoint/2010/main" val="28251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9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791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518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4668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537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33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715" y="15965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latin typeface="Helvetica Neue For Number"/>
              </a:rPr>
              <a:t>11.1</a:t>
            </a:r>
            <a:r>
              <a:rPr lang="zh-CN" altLang="en-US" sz="1050" dirty="0">
                <a:latin typeface="Helvetica Neue For Number"/>
              </a:rPr>
              <a:t>第一节 程度副词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4115620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368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721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833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358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153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285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497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306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49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2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229" y="1503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12.1</a:t>
            </a:r>
            <a:r>
              <a:rPr lang="zh-CN" altLang="en-US" dirty="0">
                <a:latin typeface="Helvetica Neue For Number"/>
              </a:rPr>
              <a:t>第一节 人称代词</a:t>
            </a:r>
          </a:p>
        </p:txBody>
      </p:sp>
    </p:spTree>
    <p:extLst>
      <p:ext uri="{BB962C8B-B14F-4D97-AF65-F5344CB8AC3E}">
        <p14:creationId xmlns:p14="http://schemas.microsoft.com/office/powerpoint/2010/main" val="345326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" y="1727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12.2</a:t>
            </a:r>
            <a:r>
              <a:rPr lang="zh-CN" altLang="en-US" dirty="0">
                <a:latin typeface="Helvetica Neue For Number"/>
              </a:rPr>
              <a:t>第二节 指示代词</a:t>
            </a:r>
          </a:p>
        </p:txBody>
      </p:sp>
    </p:spTree>
    <p:extLst>
      <p:ext uri="{BB962C8B-B14F-4D97-AF65-F5344CB8AC3E}">
        <p14:creationId xmlns:p14="http://schemas.microsoft.com/office/powerpoint/2010/main" val="242113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6343" y="1951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12.3</a:t>
            </a:r>
            <a:r>
              <a:rPr lang="zh-CN" altLang="en-US" dirty="0">
                <a:latin typeface="Helvetica Neue For Number"/>
              </a:rPr>
              <a:t>第三节 疑问代词</a:t>
            </a:r>
          </a:p>
        </p:txBody>
      </p:sp>
    </p:spTree>
    <p:extLst>
      <p:ext uri="{BB962C8B-B14F-4D97-AF65-F5344CB8AC3E}">
        <p14:creationId xmlns:p14="http://schemas.microsoft.com/office/powerpoint/2010/main" val="316135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7028" y="1739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12.5</a:t>
            </a:r>
            <a:r>
              <a:rPr lang="zh-CN" altLang="en-US" dirty="0">
                <a:latin typeface="Helvetica Neue For Number"/>
              </a:rPr>
              <a:t>第五节 无定代词</a:t>
            </a:r>
          </a:p>
        </p:txBody>
      </p:sp>
    </p:spTree>
    <p:extLst>
      <p:ext uri="{BB962C8B-B14F-4D97-AF65-F5344CB8AC3E}">
        <p14:creationId xmlns:p14="http://schemas.microsoft.com/office/powerpoint/2010/main" val="104226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5685" y="15279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13.2.4</a:t>
            </a:r>
            <a:r>
              <a:rPr lang="zh-CN" altLang="en-US" dirty="0">
                <a:latin typeface="Helvetica Neue For Number"/>
              </a:rPr>
              <a:t>四、与</a:t>
            </a:r>
          </a:p>
        </p:txBody>
      </p:sp>
    </p:spTree>
    <p:extLst>
      <p:ext uri="{BB962C8B-B14F-4D97-AF65-F5344CB8AC3E}">
        <p14:creationId xmlns:p14="http://schemas.microsoft.com/office/powerpoint/2010/main" val="472774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203</Words>
  <Application>Microsoft Office PowerPoint</Application>
  <PresentationFormat>宽屏</PresentationFormat>
  <Paragraphs>40</Paragraphs>
  <Slides>38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Helvetica Neue For Number</vt:lpstr>
      <vt:lpstr>汉仪旗黑-40S</vt:lpstr>
      <vt:lpstr>Arial</vt:lpstr>
      <vt:lpstr>Calibri</vt:lpstr>
      <vt:lpstr>Office 主题</vt:lpstr>
      <vt:lpstr>第一PPT，www.1ppt.com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蒋宏林</cp:lastModifiedBy>
  <cp:revision>14</cp:revision>
  <dcterms:created xsi:type="dcterms:W3CDTF">2018-07-31T06:37:07Z</dcterms:created>
  <dcterms:modified xsi:type="dcterms:W3CDTF">2021-01-23T07:25:11Z</dcterms:modified>
</cp:coreProperties>
</file>